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embeddedFontLst>
    <p:embeddedFont>
      <p:font typeface="AC Diary Girl" panose="020B0604020202020204" charset="-95"/>
      <p:regular r:id="rId52"/>
    </p:embeddedFont>
    <p:embeddedFont>
      <p:font typeface="Nunito" pitchFamily="2" charset="0"/>
      <p:regular r:id="rId53"/>
    </p:embeddedFont>
    <p:embeddedFont>
      <p:font typeface="Nunito Bold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ITI Examination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3778" y="5916673"/>
            <a:ext cx="6260445" cy="177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POWER BI DEVELOPMENT TRACK </a:t>
            </a:r>
          </a:p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ITP - 2025 - Q3</a:t>
            </a:r>
          </a:p>
          <a:p>
            <a:pPr algn="ctr">
              <a:lnSpc>
                <a:spcPts val="3529"/>
              </a:lnSpc>
            </a:pPr>
            <a:r>
              <a:rPr lang="en-US" sz="2521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ITI Minya </a:t>
            </a:r>
          </a:p>
          <a:p>
            <a:pPr algn="ctr">
              <a:lnSpc>
                <a:spcPts val="3529"/>
              </a:lnSpc>
            </a:pPr>
            <a:endParaRPr lang="en-US" sz="2521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DATABASES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5685" y="1714499"/>
            <a:ext cx="15336630" cy="8415976"/>
          </a:xfrm>
          <a:custGeom>
            <a:avLst/>
            <a:gdLst/>
            <a:ahLst/>
            <a:cxnLst/>
            <a:rect l="l" t="t" r="r" b="b"/>
            <a:pathLst>
              <a:path w="15336630" h="8415976">
                <a:moveTo>
                  <a:pt x="0" y="0"/>
                </a:moveTo>
                <a:lnTo>
                  <a:pt x="15336630" y="0"/>
                </a:lnTo>
                <a:lnTo>
                  <a:pt x="15336630" y="8415976"/>
                </a:lnTo>
                <a:lnTo>
                  <a:pt x="0" y="841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ERD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036848" y="-1402020"/>
            <a:ext cx="8214304" cy="14447342"/>
          </a:xfrm>
          <a:custGeom>
            <a:avLst/>
            <a:gdLst/>
            <a:ahLst/>
            <a:cxnLst/>
            <a:rect l="l" t="t" r="r" b="b"/>
            <a:pathLst>
              <a:path w="8214304" h="14447342">
                <a:moveTo>
                  <a:pt x="0" y="0"/>
                </a:moveTo>
                <a:lnTo>
                  <a:pt x="8214304" y="0"/>
                </a:lnTo>
                <a:lnTo>
                  <a:pt x="8214304" y="14447342"/>
                </a:lnTo>
                <a:lnTo>
                  <a:pt x="0" y="14447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Schema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93664" y="1887696"/>
            <a:ext cx="9300672" cy="8269362"/>
          </a:xfrm>
          <a:custGeom>
            <a:avLst/>
            <a:gdLst/>
            <a:ahLst/>
            <a:cxnLst/>
            <a:rect l="l" t="t" r="r" b="b"/>
            <a:pathLst>
              <a:path w="9300672" h="8269362">
                <a:moveTo>
                  <a:pt x="0" y="0"/>
                </a:moveTo>
                <a:lnTo>
                  <a:pt x="9300672" y="0"/>
                </a:lnTo>
                <a:lnTo>
                  <a:pt x="9300672" y="8269362"/>
                </a:lnTo>
                <a:lnTo>
                  <a:pt x="0" y="826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2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Mapping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9924" y="1974383"/>
            <a:ext cx="11868152" cy="7787466"/>
          </a:xfrm>
          <a:custGeom>
            <a:avLst/>
            <a:gdLst/>
            <a:ahLst/>
            <a:cxnLst/>
            <a:rect l="l" t="t" r="r" b="b"/>
            <a:pathLst>
              <a:path w="11868152" h="7787466">
                <a:moveTo>
                  <a:pt x="0" y="0"/>
                </a:moveTo>
                <a:lnTo>
                  <a:pt x="11868152" y="0"/>
                </a:lnTo>
                <a:lnTo>
                  <a:pt x="11868152" y="7787467"/>
                </a:lnTo>
                <a:lnTo>
                  <a:pt x="0" y="7787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0" t="-1419" r="-1164" b="-24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OLTP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46905" y="2014544"/>
            <a:ext cx="8394191" cy="7677732"/>
          </a:xfrm>
          <a:custGeom>
            <a:avLst/>
            <a:gdLst/>
            <a:ahLst/>
            <a:cxnLst/>
            <a:rect l="l" t="t" r="r" b="b"/>
            <a:pathLst>
              <a:path w="8394191" h="7677732">
                <a:moveTo>
                  <a:pt x="0" y="0"/>
                </a:moveTo>
                <a:lnTo>
                  <a:pt x="8394190" y="0"/>
                </a:lnTo>
                <a:lnTo>
                  <a:pt x="8394190" y="7677732"/>
                </a:lnTo>
                <a:lnTo>
                  <a:pt x="0" y="767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OLAP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ETL TOOLS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2726" y="3680474"/>
            <a:ext cx="14962549" cy="5577826"/>
          </a:xfrm>
          <a:custGeom>
            <a:avLst/>
            <a:gdLst/>
            <a:ahLst/>
            <a:cxnLst/>
            <a:rect l="l" t="t" r="r" b="b"/>
            <a:pathLst>
              <a:path w="14962549" h="5577826">
                <a:moveTo>
                  <a:pt x="0" y="0"/>
                </a:moveTo>
                <a:lnTo>
                  <a:pt x="14962548" y="0"/>
                </a:lnTo>
                <a:lnTo>
                  <a:pt x="14962548" y="5577826"/>
                </a:lnTo>
                <a:lnTo>
                  <a:pt x="0" y="5577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SSIS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7693" y="4021260"/>
            <a:ext cx="15512615" cy="4915303"/>
          </a:xfrm>
          <a:custGeom>
            <a:avLst/>
            <a:gdLst/>
            <a:ahLst/>
            <a:cxnLst/>
            <a:rect l="l" t="t" r="r" b="b"/>
            <a:pathLst>
              <a:path w="15512615" h="4915303">
                <a:moveTo>
                  <a:pt x="0" y="0"/>
                </a:moveTo>
                <a:lnTo>
                  <a:pt x="15512614" y="0"/>
                </a:lnTo>
                <a:lnTo>
                  <a:pt x="15512614" y="4915303"/>
                </a:lnTo>
                <a:lnTo>
                  <a:pt x="0" y="4915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SSIS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1104" y="3768752"/>
            <a:ext cx="8002521" cy="5386018"/>
          </a:xfrm>
          <a:custGeom>
            <a:avLst/>
            <a:gdLst/>
            <a:ahLst/>
            <a:cxnLst/>
            <a:rect l="l" t="t" r="r" b="b"/>
            <a:pathLst>
              <a:path w="8002521" h="5386018">
                <a:moveTo>
                  <a:pt x="0" y="0"/>
                </a:moveTo>
                <a:lnTo>
                  <a:pt x="8002521" y="0"/>
                </a:lnTo>
                <a:lnTo>
                  <a:pt x="8002521" y="5386018"/>
                </a:lnTo>
                <a:lnTo>
                  <a:pt x="0" y="5386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70309" y="3768752"/>
            <a:ext cx="7352074" cy="5489548"/>
          </a:xfrm>
          <a:custGeom>
            <a:avLst/>
            <a:gdLst/>
            <a:ahLst/>
            <a:cxnLst/>
            <a:rect l="l" t="t" r="r" b="b"/>
            <a:pathLst>
              <a:path w="7352074" h="5489548">
                <a:moveTo>
                  <a:pt x="0" y="0"/>
                </a:moveTo>
                <a:lnTo>
                  <a:pt x="7352074" y="0"/>
                </a:lnTo>
                <a:lnTo>
                  <a:pt x="7352074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SSIS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2456" y="4637361"/>
            <a:ext cx="4634336" cy="1193812"/>
            <a:chOff x="0" y="0"/>
            <a:chExt cx="1220566" cy="3144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832" y="4637361"/>
            <a:ext cx="4634336" cy="1193812"/>
            <a:chOff x="0" y="0"/>
            <a:chExt cx="1220566" cy="3144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71208" y="4637361"/>
            <a:ext cx="4634336" cy="1193812"/>
            <a:chOff x="0" y="0"/>
            <a:chExt cx="1220566" cy="3144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04644" y="6545547"/>
            <a:ext cx="4634336" cy="1193812"/>
            <a:chOff x="0" y="0"/>
            <a:chExt cx="1220566" cy="3144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49020" y="6545547"/>
            <a:ext cx="4634336" cy="1193812"/>
            <a:chOff x="0" y="0"/>
            <a:chExt cx="1220566" cy="3144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5690050" y="7739359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3551363" y="0"/>
                </a:moveTo>
                <a:lnTo>
                  <a:pt x="0" y="0"/>
                </a:lnTo>
                <a:lnTo>
                  <a:pt x="0" y="1646944"/>
                </a:lnTo>
                <a:lnTo>
                  <a:pt x="3551363" y="1646944"/>
                </a:lnTo>
                <a:lnTo>
                  <a:pt x="3551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96206" y="229046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Our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39779" y="4750079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Ahmed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84155" y="4750079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Mahmoud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8531" y="4750079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Nada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61967" y="6658266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Adham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06343" y="6658266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Mohammed</a:t>
            </a:r>
          </a:p>
        </p:txBody>
      </p:sp>
      <p:sp>
        <p:nvSpPr>
          <p:cNvPr id="25" name="Freeform 25"/>
          <p:cNvSpPr/>
          <p:nvPr/>
        </p:nvSpPr>
        <p:spPr>
          <a:xfrm>
            <a:off x="-746982" y="1028700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0" y="0"/>
                </a:moveTo>
                <a:lnTo>
                  <a:pt x="3551364" y="0"/>
                </a:lnTo>
                <a:lnTo>
                  <a:pt x="3551364" y="1646945"/>
                </a:lnTo>
                <a:lnTo>
                  <a:pt x="0" y="164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6826832" y="8192492"/>
            <a:ext cx="4634336" cy="1193812"/>
            <a:chOff x="0" y="0"/>
            <a:chExt cx="1220566" cy="3144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0566" cy="314420"/>
            </a:xfrm>
            <a:custGeom>
              <a:avLst/>
              <a:gdLst/>
              <a:ahLst/>
              <a:cxnLst/>
              <a:rect l="l" t="t" r="r" b="b"/>
              <a:pathLst>
                <a:path w="1220566" h="314420">
                  <a:moveTo>
                    <a:pt x="0" y="0"/>
                  </a:moveTo>
                  <a:lnTo>
                    <a:pt x="1220566" y="0"/>
                  </a:lnTo>
                  <a:lnTo>
                    <a:pt x="1220566" y="314420"/>
                  </a:lnTo>
                  <a:lnTo>
                    <a:pt x="0" y="314420"/>
                  </a:lnTo>
                  <a:close/>
                </a:path>
              </a:pathLst>
            </a:custGeom>
            <a:solidFill>
              <a:srgbClr val="33727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20566" cy="352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084155" y="8305210"/>
            <a:ext cx="411969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Mostafa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0145" y="3579127"/>
            <a:ext cx="14907948" cy="5240411"/>
            <a:chOff x="0" y="0"/>
            <a:chExt cx="3926373" cy="13801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6373" cy="1380191"/>
            </a:xfrm>
            <a:custGeom>
              <a:avLst/>
              <a:gdLst/>
              <a:ahLst/>
              <a:cxnLst/>
              <a:rect l="l" t="t" r="r" b="b"/>
              <a:pathLst>
                <a:path w="3926373" h="1380191">
                  <a:moveTo>
                    <a:pt x="0" y="0"/>
                  </a:moveTo>
                  <a:lnTo>
                    <a:pt x="3926373" y="0"/>
                  </a:lnTo>
                  <a:lnTo>
                    <a:pt x="3926373" y="1380191"/>
                  </a:lnTo>
                  <a:lnTo>
                    <a:pt x="0" y="13801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3727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26373" cy="1418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SSRS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8937" y="3709596"/>
            <a:ext cx="14020422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SSRS (SQL Server Reporting Services) is important for generating detailed, paginated reports from the OLTP and OLAP databases.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It allows ITI admins and managers to access printable, on-demand reports such as student scores, instructor evaluations, and exam summaries.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 SSRS complements Power BI by offering formal, static reporting alongside interactive dashboards.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06006" y="9057766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145" y="3181857"/>
            <a:ext cx="14968689" cy="6282176"/>
          </a:xfrm>
          <a:custGeom>
            <a:avLst/>
            <a:gdLst/>
            <a:ahLst/>
            <a:cxnLst/>
            <a:rect l="l" t="t" r="r" b="b"/>
            <a:pathLst>
              <a:path w="14968689" h="6282176">
                <a:moveTo>
                  <a:pt x="0" y="0"/>
                </a:moveTo>
                <a:lnTo>
                  <a:pt x="14968689" y="0"/>
                </a:lnTo>
                <a:lnTo>
                  <a:pt x="14968689" y="6282176"/>
                </a:lnTo>
                <a:lnTo>
                  <a:pt x="0" y="628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283" b="-7201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SSRS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SSRS </a:t>
            </a:r>
          </a:p>
        </p:txBody>
      </p:sp>
      <p:sp>
        <p:nvSpPr>
          <p:cNvPr id="5" name="Freeform 5"/>
          <p:cNvSpPr/>
          <p:nvPr/>
        </p:nvSpPr>
        <p:spPr>
          <a:xfrm>
            <a:off x="1659656" y="3181857"/>
            <a:ext cx="14968689" cy="6282176"/>
          </a:xfrm>
          <a:custGeom>
            <a:avLst/>
            <a:gdLst/>
            <a:ahLst/>
            <a:cxnLst/>
            <a:rect l="l" t="t" r="r" b="b"/>
            <a:pathLst>
              <a:path w="14968689" h="6282176">
                <a:moveTo>
                  <a:pt x="0" y="0"/>
                </a:moveTo>
                <a:lnTo>
                  <a:pt x="14968688" y="0"/>
                </a:lnTo>
                <a:lnTo>
                  <a:pt x="14968688" y="6282176"/>
                </a:lnTo>
                <a:lnTo>
                  <a:pt x="0" y="628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080" b="-109871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Dashboards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39892" y="2860463"/>
            <a:ext cx="12608217" cy="7159593"/>
          </a:xfrm>
          <a:custGeom>
            <a:avLst/>
            <a:gdLst/>
            <a:ahLst/>
            <a:cxnLst/>
            <a:rect l="l" t="t" r="r" b="b"/>
            <a:pathLst>
              <a:path w="12608217" h="7159593">
                <a:moveTo>
                  <a:pt x="0" y="0"/>
                </a:moveTo>
                <a:lnTo>
                  <a:pt x="12608216" y="0"/>
                </a:lnTo>
                <a:lnTo>
                  <a:pt x="12608216" y="7159593"/>
                </a:lnTo>
                <a:lnTo>
                  <a:pt x="0" y="7159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9892" y="2860463"/>
            <a:ext cx="12608217" cy="7027033"/>
          </a:xfrm>
          <a:custGeom>
            <a:avLst/>
            <a:gdLst/>
            <a:ahLst/>
            <a:cxnLst/>
            <a:rect l="l" t="t" r="r" b="b"/>
            <a:pathLst>
              <a:path w="12608217" h="7027033">
                <a:moveTo>
                  <a:pt x="0" y="0"/>
                </a:moveTo>
                <a:lnTo>
                  <a:pt x="12608216" y="0"/>
                </a:lnTo>
                <a:lnTo>
                  <a:pt x="12608216" y="7027034"/>
                </a:lnTo>
                <a:lnTo>
                  <a:pt x="0" y="7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9892" y="2860463"/>
            <a:ext cx="12608217" cy="7104226"/>
          </a:xfrm>
          <a:custGeom>
            <a:avLst/>
            <a:gdLst/>
            <a:ahLst/>
            <a:cxnLst/>
            <a:rect l="l" t="t" r="r" b="b"/>
            <a:pathLst>
              <a:path w="12608217" h="7104226">
                <a:moveTo>
                  <a:pt x="0" y="0"/>
                </a:moveTo>
                <a:lnTo>
                  <a:pt x="12608216" y="0"/>
                </a:lnTo>
                <a:lnTo>
                  <a:pt x="12608216" y="7104226"/>
                </a:lnTo>
                <a:lnTo>
                  <a:pt x="0" y="7104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Instructor Dashboard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39892" y="2882120"/>
            <a:ext cx="12608217" cy="7027033"/>
          </a:xfrm>
          <a:custGeom>
            <a:avLst/>
            <a:gdLst/>
            <a:ahLst/>
            <a:cxnLst/>
            <a:rect l="l" t="t" r="r" b="b"/>
            <a:pathLst>
              <a:path w="12608217" h="7027033">
                <a:moveTo>
                  <a:pt x="0" y="0"/>
                </a:moveTo>
                <a:lnTo>
                  <a:pt x="12608216" y="0"/>
                </a:lnTo>
                <a:lnTo>
                  <a:pt x="12608216" y="7027034"/>
                </a:lnTo>
                <a:lnTo>
                  <a:pt x="0" y="702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Instructor Dashboard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39892" y="2877059"/>
            <a:ext cx="12608217" cy="7104226"/>
          </a:xfrm>
          <a:custGeom>
            <a:avLst/>
            <a:gdLst/>
            <a:ahLst/>
            <a:cxnLst/>
            <a:rect l="l" t="t" r="r" b="b"/>
            <a:pathLst>
              <a:path w="12608217" h="7104226">
                <a:moveTo>
                  <a:pt x="0" y="0"/>
                </a:moveTo>
                <a:lnTo>
                  <a:pt x="12608216" y="0"/>
                </a:lnTo>
                <a:lnTo>
                  <a:pt x="12608216" y="7104226"/>
                </a:lnTo>
                <a:lnTo>
                  <a:pt x="0" y="7104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Instructor Dashboard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50528" y="2963687"/>
            <a:ext cx="12586945" cy="7104226"/>
          </a:xfrm>
          <a:custGeom>
            <a:avLst/>
            <a:gdLst/>
            <a:ahLst/>
            <a:cxnLst/>
            <a:rect l="l" t="t" r="r" b="b"/>
            <a:pathLst>
              <a:path w="12586945" h="7104226">
                <a:moveTo>
                  <a:pt x="0" y="0"/>
                </a:moveTo>
                <a:lnTo>
                  <a:pt x="12586944" y="0"/>
                </a:lnTo>
                <a:lnTo>
                  <a:pt x="12586944" y="7104226"/>
                </a:lnTo>
                <a:lnTo>
                  <a:pt x="0" y="7104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39892" y="2968411"/>
            <a:ext cx="12608217" cy="7166990"/>
          </a:xfrm>
          <a:custGeom>
            <a:avLst/>
            <a:gdLst/>
            <a:ahLst/>
            <a:cxnLst/>
            <a:rect l="l" t="t" r="r" b="b"/>
            <a:pathLst>
              <a:path w="12608217" h="7166990">
                <a:moveTo>
                  <a:pt x="0" y="0"/>
                </a:moveTo>
                <a:lnTo>
                  <a:pt x="12608216" y="0"/>
                </a:lnTo>
                <a:lnTo>
                  <a:pt x="12608216" y="7166990"/>
                </a:lnTo>
                <a:lnTo>
                  <a:pt x="0" y="716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50528" y="2920373"/>
            <a:ext cx="12586945" cy="7104226"/>
          </a:xfrm>
          <a:custGeom>
            <a:avLst/>
            <a:gdLst/>
            <a:ahLst/>
            <a:cxnLst/>
            <a:rect l="l" t="t" r="r" b="b"/>
            <a:pathLst>
              <a:path w="12586945" h="7104226">
                <a:moveTo>
                  <a:pt x="0" y="0"/>
                </a:moveTo>
                <a:lnTo>
                  <a:pt x="12586944" y="0"/>
                </a:lnTo>
                <a:lnTo>
                  <a:pt x="12586944" y="7104226"/>
                </a:lnTo>
                <a:lnTo>
                  <a:pt x="0" y="7104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99932" y="-1172339"/>
            <a:ext cx="6257264" cy="3629213"/>
          </a:xfrm>
          <a:custGeom>
            <a:avLst/>
            <a:gdLst/>
            <a:ahLst/>
            <a:cxnLst/>
            <a:rect l="l" t="t" r="r" b="b"/>
            <a:pathLst>
              <a:path w="6257264" h="3629213">
                <a:moveTo>
                  <a:pt x="0" y="0"/>
                </a:moveTo>
                <a:lnTo>
                  <a:pt x="6257264" y="0"/>
                </a:lnTo>
                <a:lnTo>
                  <a:pt x="6257264" y="3629214"/>
                </a:lnTo>
                <a:lnTo>
                  <a:pt x="0" y="362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2199700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4976" y="4115375"/>
            <a:ext cx="14338047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The ITI Examination System is an enterprise-level educational technology platform designed to operate within the existing infrastructure of the Information Technology Institute (ITI).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337271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7271"/>
                </a:solidFill>
                <a:latin typeface="Nunito"/>
                <a:ea typeface="Nunito"/>
                <a:cs typeface="Nunito"/>
                <a:sym typeface="Nunito"/>
              </a:rPr>
              <a:t>It will replace and enhance current manual or disparate systems for examination management, providing a centralized, automated, and data-driven solution.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70953" y="2833745"/>
            <a:ext cx="12546094" cy="7104226"/>
          </a:xfrm>
          <a:custGeom>
            <a:avLst/>
            <a:gdLst/>
            <a:ahLst/>
            <a:cxnLst/>
            <a:rect l="l" t="t" r="r" b="b"/>
            <a:pathLst>
              <a:path w="12546094" h="7104226">
                <a:moveTo>
                  <a:pt x="0" y="0"/>
                </a:moveTo>
                <a:lnTo>
                  <a:pt x="12546094" y="0"/>
                </a:lnTo>
                <a:lnTo>
                  <a:pt x="12546094" y="7104226"/>
                </a:lnTo>
                <a:lnTo>
                  <a:pt x="0" y="7104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12819" y="3068341"/>
            <a:ext cx="12462362" cy="6965731"/>
          </a:xfrm>
          <a:custGeom>
            <a:avLst/>
            <a:gdLst/>
            <a:ahLst/>
            <a:cxnLst/>
            <a:rect l="l" t="t" r="r" b="b"/>
            <a:pathLst>
              <a:path w="12462362" h="6965731">
                <a:moveTo>
                  <a:pt x="0" y="0"/>
                </a:moveTo>
                <a:lnTo>
                  <a:pt x="12462362" y="0"/>
                </a:lnTo>
                <a:lnTo>
                  <a:pt x="12462362" y="6965731"/>
                </a:lnTo>
                <a:lnTo>
                  <a:pt x="0" y="6965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14923" y="3008959"/>
            <a:ext cx="12458155" cy="6954552"/>
          </a:xfrm>
          <a:custGeom>
            <a:avLst/>
            <a:gdLst/>
            <a:ahLst/>
            <a:cxnLst/>
            <a:rect l="l" t="t" r="r" b="b"/>
            <a:pathLst>
              <a:path w="12458155" h="6954552">
                <a:moveTo>
                  <a:pt x="0" y="0"/>
                </a:moveTo>
                <a:lnTo>
                  <a:pt x="12458154" y="0"/>
                </a:lnTo>
                <a:lnTo>
                  <a:pt x="12458154" y="6954552"/>
                </a:lnTo>
                <a:lnTo>
                  <a:pt x="0" y="6954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Branch  Dashboard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6580" y="3008959"/>
            <a:ext cx="12397186" cy="6954552"/>
          </a:xfrm>
          <a:custGeom>
            <a:avLst/>
            <a:gdLst/>
            <a:ahLst/>
            <a:cxnLst/>
            <a:rect l="l" t="t" r="r" b="b"/>
            <a:pathLst>
              <a:path w="12397186" h="6954552">
                <a:moveTo>
                  <a:pt x="0" y="0"/>
                </a:moveTo>
                <a:lnTo>
                  <a:pt x="12397186" y="0"/>
                </a:lnTo>
                <a:lnTo>
                  <a:pt x="12397186" y="6954552"/>
                </a:lnTo>
                <a:lnTo>
                  <a:pt x="0" y="6954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Power BI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API Facebook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8368" y="3029597"/>
            <a:ext cx="14671264" cy="6950511"/>
          </a:xfrm>
          <a:custGeom>
            <a:avLst/>
            <a:gdLst/>
            <a:ahLst/>
            <a:cxnLst/>
            <a:rect l="l" t="t" r="r" b="b"/>
            <a:pathLst>
              <a:path w="14671264" h="6950511">
                <a:moveTo>
                  <a:pt x="0" y="0"/>
                </a:moveTo>
                <a:lnTo>
                  <a:pt x="14671264" y="0"/>
                </a:lnTo>
                <a:lnTo>
                  <a:pt x="14671264" y="6950511"/>
                </a:lnTo>
                <a:lnTo>
                  <a:pt x="0" y="695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Tableau </a:t>
            </a:r>
          </a:p>
          <a:p>
            <a:pPr algn="ctr">
              <a:lnSpc>
                <a:spcPts val="7000"/>
              </a:lnSpc>
            </a:pPr>
            <a:endParaRPr lang="en-US" sz="9000">
              <a:solidFill>
                <a:srgbClr val="337271"/>
              </a:solidFill>
              <a:latin typeface="AC Diary Girl"/>
              <a:ea typeface="AC Diary Girl"/>
              <a:cs typeface="AC Diary Girl"/>
              <a:sym typeface="AC Diary Gir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8368" y="3029597"/>
            <a:ext cx="14671264" cy="6950511"/>
          </a:xfrm>
          <a:custGeom>
            <a:avLst/>
            <a:gdLst/>
            <a:ahLst/>
            <a:cxnLst/>
            <a:rect l="l" t="t" r="r" b="b"/>
            <a:pathLst>
              <a:path w="14671264" h="6950511">
                <a:moveTo>
                  <a:pt x="0" y="0"/>
                </a:moveTo>
                <a:lnTo>
                  <a:pt x="14671264" y="0"/>
                </a:lnTo>
                <a:lnTo>
                  <a:pt x="14671264" y="6950511"/>
                </a:lnTo>
                <a:lnTo>
                  <a:pt x="0" y="695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08368" y="3029597"/>
            <a:ext cx="13793263" cy="6950511"/>
          </a:xfrm>
          <a:custGeom>
            <a:avLst/>
            <a:gdLst/>
            <a:ahLst/>
            <a:cxnLst/>
            <a:rect l="l" t="t" r="r" b="b"/>
            <a:pathLst>
              <a:path w="13793263" h="6950511">
                <a:moveTo>
                  <a:pt x="0" y="0"/>
                </a:moveTo>
                <a:lnTo>
                  <a:pt x="13793263" y="0"/>
                </a:lnTo>
                <a:lnTo>
                  <a:pt x="13793263" y="6950511"/>
                </a:lnTo>
                <a:lnTo>
                  <a:pt x="0" y="6950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Tableau </a:t>
            </a:r>
          </a:p>
          <a:p>
            <a:pPr algn="ctr">
              <a:lnSpc>
                <a:spcPts val="7000"/>
              </a:lnSpc>
            </a:pPr>
            <a:endParaRPr lang="en-US" sz="9000">
              <a:solidFill>
                <a:srgbClr val="337271"/>
              </a:solidFill>
              <a:latin typeface="AC Diary Girl"/>
              <a:ea typeface="AC Diary Girl"/>
              <a:cs typeface="AC Diary Girl"/>
              <a:sym typeface="AC Diary Gir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47368" y="3029597"/>
            <a:ext cx="13793263" cy="6950511"/>
          </a:xfrm>
          <a:custGeom>
            <a:avLst/>
            <a:gdLst/>
            <a:ahLst/>
            <a:cxnLst/>
            <a:rect l="l" t="t" r="r" b="b"/>
            <a:pathLst>
              <a:path w="13793263" h="6950511">
                <a:moveTo>
                  <a:pt x="0" y="0"/>
                </a:moveTo>
                <a:lnTo>
                  <a:pt x="13793264" y="0"/>
                </a:lnTo>
                <a:lnTo>
                  <a:pt x="13793264" y="6950511"/>
                </a:lnTo>
                <a:lnTo>
                  <a:pt x="0" y="695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3439"/>
            <a:ext cx="8695587" cy="25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Tableau </a:t>
            </a:r>
          </a:p>
          <a:p>
            <a:pPr algn="ctr">
              <a:lnSpc>
                <a:spcPts val="7000"/>
              </a:lnSpc>
            </a:pPr>
            <a:endParaRPr lang="en-US" sz="9000">
              <a:solidFill>
                <a:srgbClr val="337271"/>
              </a:solidFill>
              <a:latin typeface="AC Diary Girl"/>
              <a:ea typeface="AC Diary Girl"/>
              <a:cs typeface="AC Diary Girl"/>
              <a:sym typeface="AC Diary Gir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6853" y="0"/>
            <a:ext cx="8041147" cy="10196798"/>
          </a:xfrm>
          <a:custGeom>
            <a:avLst/>
            <a:gdLst/>
            <a:ahLst/>
            <a:cxnLst/>
            <a:rect l="l" t="t" r="r" b="b"/>
            <a:pathLst>
              <a:path w="8041147" h="10196798">
                <a:moveTo>
                  <a:pt x="0" y="0"/>
                </a:moveTo>
                <a:lnTo>
                  <a:pt x="8041147" y="0"/>
                </a:lnTo>
                <a:lnTo>
                  <a:pt x="8041147" y="10196798"/>
                </a:lnTo>
                <a:lnTo>
                  <a:pt x="0" y="1019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38165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Excel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1204" y="0"/>
            <a:ext cx="7956796" cy="10287000"/>
          </a:xfrm>
          <a:custGeom>
            <a:avLst/>
            <a:gdLst/>
            <a:ahLst/>
            <a:cxnLst/>
            <a:rect l="l" t="t" r="r" b="b"/>
            <a:pathLst>
              <a:path w="7956796" h="10287000">
                <a:moveTo>
                  <a:pt x="0" y="0"/>
                </a:moveTo>
                <a:lnTo>
                  <a:pt x="7956796" y="0"/>
                </a:lnTo>
                <a:lnTo>
                  <a:pt x="79567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38165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Excel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96446" y="0"/>
            <a:ext cx="7991554" cy="10287000"/>
          </a:xfrm>
          <a:custGeom>
            <a:avLst/>
            <a:gdLst/>
            <a:ahLst/>
            <a:cxnLst/>
            <a:rect l="l" t="t" r="r" b="b"/>
            <a:pathLst>
              <a:path w="7991554" h="10287000">
                <a:moveTo>
                  <a:pt x="0" y="0"/>
                </a:moveTo>
                <a:lnTo>
                  <a:pt x="7991554" y="0"/>
                </a:lnTo>
                <a:lnTo>
                  <a:pt x="79915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38165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Excel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31570" y="3310894"/>
            <a:ext cx="913731" cy="737840"/>
            <a:chOff x="0" y="0"/>
            <a:chExt cx="366930" cy="296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0145" y="3866436"/>
            <a:ext cx="2836581" cy="2700987"/>
            <a:chOff x="0" y="0"/>
            <a:chExt cx="1139095" cy="1084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96206" y="145042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963" y="4171723"/>
            <a:ext cx="2470945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Requirements</a:t>
            </a: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SRS Document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Notion Plan according to Agile principles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GitHub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768046" y="3310894"/>
            <a:ext cx="913731" cy="737840"/>
            <a:chOff x="0" y="0"/>
            <a:chExt cx="366930" cy="2962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06621" y="3866436"/>
            <a:ext cx="2836581" cy="2700987"/>
            <a:chOff x="0" y="0"/>
            <a:chExt cx="1139095" cy="10846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04521" y="3310894"/>
            <a:ext cx="913731" cy="737840"/>
            <a:chOff x="0" y="0"/>
            <a:chExt cx="366930" cy="2962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43096" y="3866436"/>
            <a:ext cx="2836581" cy="2700987"/>
            <a:chOff x="0" y="0"/>
            <a:chExt cx="1139095" cy="10846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30329" y="3335723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6804" y="3335723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03280" y="3335723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3</a:t>
            </a:r>
          </a:p>
        </p:txBody>
      </p:sp>
      <p:sp>
        <p:nvSpPr>
          <p:cNvPr id="26" name="Freeform 26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9187339" y="6796023"/>
            <a:ext cx="913731" cy="737840"/>
            <a:chOff x="0" y="0"/>
            <a:chExt cx="366930" cy="2962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225914" y="7351565"/>
            <a:ext cx="2836581" cy="2700987"/>
            <a:chOff x="0" y="0"/>
            <a:chExt cx="1139095" cy="10846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423815" y="6796023"/>
            <a:ext cx="913731" cy="737840"/>
            <a:chOff x="0" y="0"/>
            <a:chExt cx="366930" cy="29629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462390" y="7351565"/>
            <a:ext cx="2836581" cy="2700987"/>
            <a:chOff x="0" y="0"/>
            <a:chExt cx="1139095" cy="10846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660290" y="6796023"/>
            <a:ext cx="913731" cy="737840"/>
            <a:chOff x="0" y="0"/>
            <a:chExt cx="366930" cy="29629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66930" cy="296297"/>
            </a:xfrm>
            <a:custGeom>
              <a:avLst/>
              <a:gdLst/>
              <a:ahLst/>
              <a:cxnLst/>
              <a:rect l="l" t="t" r="r" b="b"/>
              <a:pathLst>
                <a:path w="366930" h="296297">
                  <a:moveTo>
                    <a:pt x="0" y="0"/>
                  </a:moveTo>
                  <a:lnTo>
                    <a:pt x="366930" y="0"/>
                  </a:lnTo>
                  <a:lnTo>
                    <a:pt x="366930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337271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66930" cy="334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698865" y="7351565"/>
            <a:ext cx="2836581" cy="2700987"/>
            <a:chOff x="0" y="0"/>
            <a:chExt cx="1139095" cy="108464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39095" cy="1084644"/>
            </a:xfrm>
            <a:custGeom>
              <a:avLst/>
              <a:gdLst/>
              <a:ahLst/>
              <a:cxnLst/>
              <a:rect l="l" t="t" r="r" b="b"/>
              <a:pathLst>
                <a:path w="1139095" h="1084644">
                  <a:moveTo>
                    <a:pt x="272931" y="0"/>
                  </a:moveTo>
                  <a:lnTo>
                    <a:pt x="866163" y="0"/>
                  </a:lnTo>
                  <a:cubicBezTo>
                    <a:pt x="1016899" y="0"/>
                    <a:pt x="1139095" y="122196"/>
                    <a:pt x="1139095" y="272931"/>
                  </a:cubicBezTo>
                  <a:lnTo>
                    <a:pt x="1139095" y="811712"/>
                  </a:lnTo>
                  <a:cubicBezTo>
                    <a:pt x="1139095" y="884098"/>
                    <a:pt x="1110339" y="953520"/>
                    <a:pt x="1059155" y="1004704"/>
                  </a:cubicBezTo>
                  <a:cubicBezTo>
                    <a:pt x="1007970" y="1055889"/>
                    <a:pt x="938549" y="1084644"/>
                    <a:pt x="866163" y="1084644"/>
                  </a:cubicBezTo>
                  <a:lnTo>
                    <a:pt x="272931" y="1084644"/>
                  </a:lnTo>
                  <a:cubicBezTo>
                    <a:pt x="122196" y="1084644"/>
                    <a:pt x="0" y="962448"/>
                    <a:pt x="0" y="811712"/>
                  </a:cubicBezTo>
                  <a:lnTo>
                    <a:pt x="0" y="272931"/>
                  </a:lnTo>
                  <a:cubicBezTo>
                    <a:pt x="0" y="200546"/>
                    <a:pt x="28755" y="131124"/>
                    <a:pt x="79940" y="79940"/>
                  </a:cubicBezTo>
                  <a:cubicBezTo>
                    <a:pt x="131124" y="28755"/>
                    <a:pt x="200546" y="0"/>
                    <a:pt x="27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337271"/>
              </a:solidFill>
              <a:prstDash val="lgDash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139095" cy="112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286098" y="6820852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522573" y="6820852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759048" y="6820852"/>
            <a:ext cx="716214" cy="59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27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989439" y="4357461"/>
            <a:ext cx="2470945" cy="184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DATABASES</a:t>
            </a:r>
            <a:endParaRPr lang="en-US" sz="2100" b="1" dirty="0">
              <a:solidFill>
                <a:schemeClr val="accent2">
                  <a:lumMod val="75000"/>
                </a:schemeClr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ERD / Schema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Mapping Model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Examination_OLTP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Examination_OLAP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24227" y="4357461"/>
            <a:ext cx="2470945" cy="184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ETL TOOLS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SSIS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SSAS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SSRS</a:t>
            </a:r>
          </a:p>
          <a:p>
            <a:pPr algn="ctr">
              <a:lnSpc>
                <a:spcPts val="2940"/>
              </a:lnSpc>
            </a:pPr>
            <a:endParaRPr lang="en-US" sz="2100" b="1" dirty="0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8408732" y="7848188"/>
            <a:ext cx="2470945" cy="184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Dashboards</a:t>
            </a: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Power BI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 Facebook API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Excel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Tableau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645208" y="7848188"/>
            <a:ext cx="2470945" cy="1470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GEN AI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LLM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RAG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3 Modes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881683" y="7848188"/>
            <a:ext cx="2470945" cy="221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rPr>
              <a:t>Website</a:t>
            </a: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Interface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Dynamic Process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Simple GUI 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OLTP in Backend </a:t>
            </a:r>
          </a:p>
          <a:p>
            <a:pPr algn="ctr">
              <a:lnSpc>
                <a:spcPts val="2940"/>
              </a:lnSpc>
            </a:pPr>
            <a:endParaRPr lang="en-US" sz="2100" b="1" dirty="0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Generative AI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06446" y="6693130"/>
            <a:ext cx="3780512" cy="3421364"/>
          </a:xfrm>
          <a:custGeom>
            <a:avLst/>
            <a:gdLst/>
            <a:ahLst/>
            <a:cxnLst/>
            <a:rect l="l" t="t" r="r" b="b"/>
            <a:pathLst>
              <a:path w="3780512" h="3421364">
                <a:moveTo>
                  <a:pt x="0" y="0"/>
                </a:moveTo>
                <a:lnTo>
                  <a:pt x="3780512" y="0"/>
                </a:lnTo>
                <a:lnTo>
                  <a:pt x="3780512" y="3421363"/>
                </a:lnTo>
                <a:lnTo>
                  <a:pt x="0" y="3421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645448"/>
            <a:ext cx="13397465" cy="5811150"/>
          </a:xfrm>
          <a:custGeom>
            <a:avLst/>
            <a:gdLst/>
            <a:ahLst/>
            <a:cxnLst/>
            <a:rect l="l" t="t" r="r" b="b"/>
            <a:pathLst>
              <a:path w="13397465" h="5811150">
                <a:moveTo>
                  <a:pt x="0" y="0"/>
                </a:moveTo>
                <a:lnTo>
                  <a:pt x="13397465" y="0"/>
                </a:lnTo>
                <a:lnTo>
                  <a:pt x="13397465" y="5811151"/>
                </a:lnTo>
                <a:lnTo>
                  <a:pt x="0" y="581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96206" y="771525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Generative AI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511881"/>
            <a:ext cx="16230600" cy="4664929"/>
          </a:xfrm>
          <a:custGeom>
            <a:avLst/>
            <a:gdLst/>
            <a:ahLst/>
            <a:cxnLst/>
            <a:rect l="l" t="t" r="r" b="b"/>
            <a:pathLst>
              <a:path w="16230600" h="4664929">
                <a:moveTo>
                  <a:pt x="0" y="0"/>
                </a:moveTo>
                <a:lnTo>
                  <a:pt x="16230600" y="0"/>
                </a:lnTo>
                <a:lnTo>
                  <a:pt x="16230600" y="4664928"/>
                </a:lnTo>
                <a:lnTo>
                  <a:pt x="0" y="4664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771525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Generative AI</a:t>
            </a:r>
          </a:p>
        </p:txBody>
      </p:sp>
      <p:sp>
        <p:nvSpPr>
          <p:cNvPr id="6" name="Freeform 6"/>
          <p:cNvSpPr/>
          <p:nvPr/>
        </p:nvSpPr>
        <p:spPr>
          <a:xfrm>
            <a:off x="14228590" y="6713171"/>
            <a:ext cx="3758367" cy="3401322"/>
          </a:xfrm>
          <a:custGeom>
            <a:avLst/>
            <a:gdLst/>
            <a:ahLst/>
            <a:cxnLst/>
            <a:rect l="l" t="t" r="r" b="b"/>
            <a:pathLst>
              <a:path w="3758367" h="3401322">
                <a:moveTo>
                  <a:pt x="0" y="0"/>
                </a:moveTo>
                <a:lnTo>
                  <a:pt x="3758368" y="0"/>
                </a:lnTo>
                <a:lnTo>
                  <a:pt x="3758368" y="3401322"/>
                </a:lnTo>
                <a:lnTo>
                  <a:pt x="0" y="3401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322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 Interface</a:t>
            </a:r>
          </a:p>
          <a:p>
            <a:pPr algn="ctr">
              <a:lnSpc>
                <a:spcPts val="12600"/>
              </a:lnSpc>
            </a:pPr>
            <a:endParaRPr lang="en-US" sz="9000">
              <a:solidFill>
                <a:srgbClr val="337271"/>
              </a:solidFill>
              <a:latin typeface="AC Diary Girl"/>
              <a:ea typeface="AC Diary Girl"/>
              <a:cs typeface="AC Diary Girl"/>
              <a:sym typeface="AC Diary Gir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3376" y="3354133"/>
            <a:ext cx="13401248" cy="6567404"/>
          </a:xfrm>
          <a:custGeom>
            <a:avLst/>
            <a:gdLst/>
            <a:ahLst/>
            <a:cxnLst/>
            <a:rect l="l" t="t" r="r" b="b"/>
            <a:pathLst>
              <a:path w="13401248" h="6567404">
                <a:moveTo>
                  <a:pt x="0" y="0"/>
                </a:moveTo>
                <a:lnTo>
                  <a:pt x="13401248" y="0"/>
                </a:lnTo>
                <a:lnTo>
                  <a:pt x="13401248" y="6567403"/>
                </a:lnTo>
                <a:lnTo>
                  <a:pt x="0" y="6567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1355" y="1010059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3376" y="3354133"/>
            <a:ext cx="13452697" cy="6111669"/>
          </a:xfrm>
          <a:custGeom>
            <a:avLst/>
            <a:gdLst/>
            <a:ahLst/>
            <a:cxnLst/>
            <a:rect l="l" t="t" r="r" b="b"/>
            <a:pathLst>
              <a:path w="13452697" h="6111669">
                <a:moveTo>
                  <a:pt x="0" y="0"/>
                </a:moveTo>
                <a:lnTo>
                  <a:pt x="13452697" y="0"/>
                </a:lnTo>
                <a:lnTo>
                  <a:pt x="13452697" y="6111669"/>
                </a:lnTo>
                <a:lnTo>
                  <a:pt x="0" y="611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1355" y="1010059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389" y="3354133"/>
            <a:ext cx="13457222" cy="6588432"/>
          </a:xfrm>
          <a:custGeom>
            <a:avLst/>
            <a:gdLst/>
            <a:ahLst/>
            <a:cxnLst/>
            <a:rect l="l" t="t" r="r" b="b"/>
            <a:pathLst>
              <a:path w="13457222" h="6588432">
                <a:moveTo>
                  <a:pt x="0" y="0"/>
                </a:moveTo>
                <a:lnTo>
                  <a:pt x="13457222" y="0"/>
                </a:lnTo>
                <a:lnTo>
                  <a:pt x="13457222" y="6588431"/>
                </a:lnTo>
                <a:lnTo>
                  <a:pt x="0" y="6588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1355" y="1010059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389" y="3374529"/>
            <a:ext cx="13457222" cy="6568035"/>
          </a:xfrm>
          <a:custGeom>
            <a:avLst/>
            <a:gdLst/>
            <a:ahLst/>
            <a:cxnLst/>
            <a:rect l="l" t="t" r="r" b="b"/>
            <a:pathLst>
              <a:path w="13457222" h="6568035">
                <a:moveTo>
                  <a:pt x="0" y="0"/>
                </a:moveTo>
                <a:lnTo>
                  <a:pt x="13457222" y="0"/>
                </a:lnTo>
                <a:lnTo>
                  <a:pt x="13457222" y="6568035"/>
                </a:lnTo>
                <a:lnTo>
                  <a:pt x="0" y="656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5" r="-1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1355" y="1010059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389" y="3374529"/>
            <a:ext cx="13457222" cy="6034723"/>
          </a:xfrm>
          <a:custGeom>
            <a:avLst/>
            <a:gdLst/>
            <a:ahLst/>
            <a:cxnLst/>
            <a:rect l="l" t="t" r="r" b="b"/>
            <a:pathLst>
              <a:path w="13457222" h="6034723">
                <a:moveTo>
                  <a:pt x="0" y="0"/>
                </a:moveTo>
                <a:lnTo>
                  <a:pt x="13457222" y="0"/>
                </a:lnTo>
                <a:lnTo>
                  <a:pt x="13457222" y="6034723"/>
                </a:lnTo>
                <a:lnTo>
                  <a:pt x="0" y="6034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1355" y="1010059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Website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6206" y="42005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Q&amp;A Session</a:t>
            </a:r>
          </a:p>
        </p:txBody>
      </p:sp>
      <p:sp>
        <p:nvSpPr>
          <p:cNvPr id="4" name="Freeform 4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62311" y="84875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4AE3C82-A369-644F-F74D-05215466EFCD}"/>
              </a:ext>
            </a:extLst>
          </p:cNvPr>
          <p:cNvSpPr/>
          <p:nvPr/>
        </p:nvSpPr>
        <p:spPr>
          <a:xfrm rot="21117587">
            <a:off x="2496130" y="6952028"/>
            <a:ext cx="1956461" cy="955311"/>
          </a:xfrm>
          <a:custGeom>
            <a:avLst/>
            <a:gdLst/>
            <a:ahLst/>
            <a:cxnLst/>
            <a:rect l="l" t="t" r="r" b="b"/>
            <a:pathLst>
              <a:path w="2435702" h="1289163">
                <a:moveTo>
                  <a:pt x="0" y="0"/>
                </a:moveTo>
                <a:lnTo>
                  <a:pt x="2435702" y="0"/>
                </a:lnTo>
                <a:lnTo>
                  <a:pt x="2435702" y="1289164"/>
                </a:lnTo>
                <a:lnTo>
                  <a:pt x="0" y="1289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-465442">
            <a:off x="15105791" y="245822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5094" y="8627655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37417">
            <a:off x="1699513" y="6606455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700" y="0"/>
                </a:lnTo>
                <a:lnTo>
                  <a:pt x="3549700" y="2562237"/>
                </a:lnTo>
                <a:lnTo>
                  <a:pt x="0" y="25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8974">
            <a:off x="2581847" y="6994178"/>
            <a:ext cx="1785032" cy="944778"/>
          </a:xfrm>
          <a:custGeom>
            <a:avLst/>
            <a:gdLst/>
            <a:ahLst/>
            <a:cxnLst/>
            <a:rect l="l" t="t" r="r" b="b"/>
            <a:pathLst>
              <a:path w="1785032" h="944778">
                <a:moveTo>
                  <a:pt x="0" y="0"/>
                </a:moveTo>
                <a:lnTo>
                  <a:pt x="1785032" y="0"/>
                </a:lnTo>
                <a:lnTo>
                  <a:pt x="1785032" y="944778"/>
                </a:lnTo>
                <a:lnTo>
                  <a:pt x="0" y="944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30892" t="-21496" r="-11144" b="-2770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8524" y="4200526"/>
            <a:ext cx="15110952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Requirements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5218" y="3200400"/>
            <a:ext cx="8695587" cy="40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2311" y="84875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8246">
            <a:off x="3423654" y="3579497"/>
            <a:ext cx="4333509" cy="3128006"/>
          </a:xfrm>
          <a:custGeom>
            <a:avLst/>
            <a:gdLst/>
            <a:ahLst/>
            <a:cxnLst/>
            <a:rect l="l" t="t" r="r" b="b"/>
            <a:pathLst>
              <a:path w="4333509" h="3128006">
                <a:moveTo>
                  <a:pt x="0" y="0"/>
                </a:moveTo>
                <a:lnTo>
                  <a:pt x="4333509" y="0"/>
                </a:lnTo>
                <a:lnTo>
                  <a:pt x="4333509" y="3128006"/>
                </a:lnTo>
                <a:lnTo>
                  <a:pt x="0" y="312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7303">
            <a:off x="4396493" y="3979228"/>
            <a:ext cx="2435702" cy="1289163"/>
          </a:xfrm>
          <a:custGeom>
            <a:avLst/>
            <a:gdLst/>
            <a:ahLst/>
            <a:cxnLst/>
            <a:rect l="l" t="t" r="r" b="b"/>
            <a:pathLst>
              <a:path w="2435702" h="1289163">
                <a:moveTo>
                  <a:pt x="0" y="0"/>
                </a:moveTo>
                <a:lnTo>
                  <a:pt x="2435702" y="0"/>
                </a:lnTo>
                <a:lnTo>
                  <a:pt x="2435702" y="1289164"/>
                </a:lnTo>
                <a:lnTo>
                  <a:pt x="0" y="1289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0000"/>
            </a:blip>
            <a:stretch>
              <a:fillRect l="-30892" t="-21496" r="-11144" b="-2770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89516" y="3338127"/>
            <a:ext cx="12108967" cy="6629660"/>
          </a:xfrm>
          <a:custGeom>
            <a:avLst/>
            <a:gdLst/>
            <a:ahLst/>
            <a:cxnLst/>
            <a:rect l="l" t="t" r="r" b="b"/>
            <a:pathLst>
              <a:path w="12108967" h="6629660">
                <a:moveTo>
                  <a:pt x="0" y="0"/>
                </a:moveTo>
                <a:lnTo>
                  <a:pt x="12108968" y="0"/>
                </a:lnTo>
                <a:lnTo>
                  <a:pt x="12108968" y="6629660"/>
                </a:lnTo>
                <a:lnTo>
                  <a:pt x="0" y="6629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SRS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0145" y="3333456"/>
            <a:ext cx="4681583" cy="6715497"/>
          </a:xfrm>
          <a:custGeom>
            <a:avLst/>
            <a:gdLst/>
            <a:ahLst/>
            <a:cxnLst/>
            <a:rect l="l" t="t" r="r" b="b"/>
            <a:pathLst>
              <a:path w="4681583" h="6715497">
                <a:moveTo>
                  <a:pt x="0" y="0"/>
                </a:moveTo>
                <a:lnTo>
                  <a:pt x="4681583" y="0"/>
                </a:lnTo>
                <a:lnTo>
                  <a:pt x="4681583" y="6715497"/>
                </a:lnTo>
                <a:lnTo>
                  <a:pt x="0" y="67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" r="-1195" b="-2605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0654" y="3333456"/>
            <a:ext cx="9150073" cy="3069863"/>
          </a:xfrm>
          <a:custGeom>
            <a:avLst/>
            <a:gdLst/>
            <a:ahLst/>
            <a:cxnLst/>
            <a:rect l="l" t="t" r="r" b="b"/>
            <a:pathLst>
              <a:path w="9150073" h="3069863">
                <a:moveTo>
                  <a:pt x="0" y="0"/>
                </a:moveTo>
                <a:lnTo>
                  <a:pt x="9150073" y="0"/>
                </a:lnTo>
                <a:lnTo>
                  <a:pt x="9150073" y="3069863"/>
                </a:lnTo>
                <a:lnTo>
                  <a:pt x="0" y="3069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722" t="-8859" b="-6882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20654" y="6604486"/>
            <a:ext cx="9150073" cy="3444467"/>
          </a:xfrm>
          <a:custGeom>
            <a:avLst/>
            <a:gdLst/>
            <a:ahLst/>
            <a:cxnLst/>
            <a:rect l="l" t="t" r="r" b="b"/>
            <a:pathLst>
              <a:path w="9150073" h="3444467">
                <a:moveTo>
                  <a:pt x="0" y="0"/>
                </a:moveTo>
                <a:lnTo>
                  <a:pt x="9150073" y="0"/>
                </a:lnTo>
                <a:lnTo>
                  <a:pt x="9150073" y="3444467"/>
                </a:lnTo>
                <a:lnTo>
                  <a:pt x="0" y="3444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547" t="-51763" b="-51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Notion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333456"/>
            <a:ext cx="7499212" cy="6496562"/>
          </a:xfrm>
          <a:custGeom>
            <a:avLst/>
            <a:gdLst/>
            <a:ahLst/>
            <a:cxnLst/>
            <a:rect l="l" t="t" r="r" b="b"/>
            <a:pathLst>
              <a:path w="7499212" h="6496562">
                <a:moveTo>
                  <a:pt x="0" y="0"/>
                </a:moveTo>
                <a:lnTo>
                  <a:pt x="7499212" y="0"/>
                </a:lnTo>
                <a:lnTo>
                  <a:pt x="7499212" y="6496562"/>
                </a:lnTo>
                <a:lnTo>
                  <a:pt x="0" y="649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4" r="-49653" b="-241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6889" y="3333456"/>
            <a:ext cx="9271348" cy="6496562"/>
          </a:xfrm>
          <a:custGeom>
            <a:avLst/>
            <a:gdLst/>
            <a:ahLst/>
            <a:cxnLst/>
            <a:rect l="l" t="t" r="r" b="b"/>
            <a:pathLst>
              <a:path w="9271348" h="6496562">
                <a:moveTo>
                  <a:pt x="0" y="0"/>
                </a:moveTo>
                <a:lnTo>
                  <a:pt x="9271347" y="0"/>
                </a:lnTo>
                <a:lnTo>
                  <a:pt x="9271347" y="6496562"/>
                </a:lnTo>
                <a:lnTo>
                  <a:pt x="0" y="649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9" r="-18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GitHub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5026" y="3181857"/>
            <a:ext cx="15477947" cy="6614406"/>
          </a:xfrm>
          <a:custGeom>
            <a:avLst/>
            <a:gdLst/>
            <a:ahLst/>
            <a:cxnLst/>
            <a:rect l="l" t="t" r="r" b="b"/>
            <a:pathLst>
              <a:path w="15477947" h="6614406">
                <a:moveTo>
                  <a:pt x="0" y="0"/>
                </a:moveTo>
                <a:lnTo>
                  <a:pt x="15477948" y="0"/>
                </a:lnTo>
                <a:lnTo>
                  <a:pt x="15477948" y="6614406"/>
                </a:lnTo>
                <a:lnTo>
                  <a:pt x="0" y="661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27" b="-1113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6206" y="1553084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277</Words>
  <Application>Microsoft Office PowerPoint</Application>
  <PresentationFormat>Custom</PresentationFormat>
  <Paragraphs>110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Nunito</vt:lpstr>
      <vt:lpstr>AC Diary Girl</vt:lpstr>
      <vt:lpstr>Arial</vt:lpstr>
      <vt:lpstr>Nunito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Simple Project Presentation</dc:title>
  <cp:lastModifiedBy>mostafa hamed</cp:lastModifiedBy>
  <cp:revision>3</cp:revision>
  <dcterms:created xsi:type="dcterms:W3CDTF">2006-08-16T00:00:00Z</dcterms:created>
  <dcterms:modified xsi:type="dcterms:W3CDTF">2025-07-14T06:28:16Z</dcterms:modified>
  <dc:identifier>DAGs_wZ6E3I</dc:identifier>
</cp:coreProperties>
</file>